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90" r:id="rId32"/>
    <p:sldId id="293" r:id="rId33"/>
    <p:sldId id="294" r:id="rId34"/>
    <p:sldId id="295" r:id="rId35"/>
    <p:sldId id="291" r:id="rId36"/>
    <p:sldId id="288" r:id="rId37"/>
    <p:sldId id="289" r:id="rId38"/>
    <p:sldId id="292" r:id="rId39"/>
    <p:sldId id="265" r:id="rId40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0000FF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110" d="100"/>
          <a:sy n="110" d="100"/>
        </p:scale>
        <p:origin x="78" y="-2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76429" y="3874774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4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3295650"/>
            <a:ext cx="13342063" cy="4982076"/>
            <a:chOff x="838200" y="3295650"/>
            <a:chExt cx="13342063" cy="4982076"/>
          </a:xfrm>
        </p:grpSpPr>
        <p:sp>
          <p:nvSpPr>
            <p:cNvPr id="3" name="Rectangle 2"/>
            <p:cNvSpPr/>
            <p:nvPr/>
          </p:nvSpPr>
          <p:spPr>
            <a:xfrm>
              <a:off x="838200" y="3295650"/>
              <a:ext cx="13342063" cy="498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38317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483">
            <a:off x="2359995" y="2650224"/>
            <a:ext cx="9600000" cy="2638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664315" y="3770173"/>
            <a:ext cx="619432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840936" y="4016274"/>
            <a:ext cx="372917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069893" y="4075197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023222" y="3980844"/>
            <a:ext cx="103095" cy="103095"/>
            <a:chOff x="4398682" y="1810871"/>
            <a:chExt cx="228600" cy="2286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7909110" y="3980842"/>
            <a:ext cx="103095" cy="103095"/>
            <a:chOff x="4398682" y="1810871"/>
            <a:chExt cx="228600" cy="2286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1761694" y="398084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916705" y="3980842"/>
            <a:ext cx="103095" cy="103095"/>
            <a:chOff x="4398682" y="1810871"/>
            <a:chExt cx="228600" cy="2286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729290" y="3821791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 rot="5214583">
            <a:off x="11503525" y="3978603"/>
            <a:ext cx="619432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483">
            <a:off x="2359995" y="2650224"/>
            <a:ext cx="9600000" cy="2638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664315" y="3770173"/>
            <a:ext cx="619432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840936" y="4016274"/>
            <a:ext cx="372917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069893" y="4075197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023222" y="3980844"/>
            <a:ext cx="103095" cy="103095"/>
            <a:chOff x="4398682" y="1810871"/>
            <a:chExt cx="228600" cy="2286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7909110" y="3980842"/>
            <a:ext cx="103095" cy="103095"/>
            <a:chOff x="4398682" y="1810871"/>
            <a:chExt cx="228600" cy="2286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1761694" y="398084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916705" y="3980842"/>
            <a:ext cx="103095" cy="103095"/>
            <a:chOff x="4398682" y="1810871"/>
            <a:chExt cx="228600" cy="2286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729290" y="3821791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 rot="5214583">
            <a:off x="11503525" y="3978603"/>
            <a:ext cx="619432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93" y="6822239"/>
            <a:ext cx="5411202" cy="2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483">
            <a:off x="2359995" y="2650224"/>
            <a:ext cx="9600000" cy="2638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664315" y="3770173"/>
            <a:ext cx="619432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840936" y="4016274"/>
            <a:ext cx="372917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069893" y="4075197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023222" y="3980844"/>
            <a:ext cx="103095" cy="103095"/>
            <a:chOff x="4398682" y="1810871"/>
            <a:chExt cx="228600" cy="2286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7909110" y="3980842"/>
            <a:ext cx="103095" cy="103095"/>
            <a:chOff x="4398682" y="1810871"/>
            <a:chExt cx="228600" cy="2286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1761694" y="398084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916705" y="3980842"/>
            <a:ext cx="103095" cy="103095"/>
            <a:chOff x="4398682" y="1810871"/>
            <a:chExt cx="228600" cy="2286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729290" y="3821791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 rot="5214583">
            <a:off x="11503525" y="3978603"/>
            <a:ext cx="619432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93" y="7304016"/>
            <a:ext cx="5181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008381" y="4137918"/>
            <a:ext cx="10974986" cy="7110618"/>
            <a:chOff x="2008381" y="4137918"/>
            <a:chExt cx="10974986" cy="711061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381" y="4142109"/>
              <a:ext cx="10023005" cy="710642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407391" y="4137918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992" y="8429392"/>
              <a:ext cx="1645920" cy="10094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26" idx="2"/>
              <a:endCxn id="16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8" idx="0"/>
              <a:endCxn id="9" idx="2"/>
            </p:cNvCxnSpPr>
            <p:nvPr/>
          </p:nvCxnSpPr>
          <p:spPr>
            <a:xfrm flipH="1" flipV="1">
              <a:off x="6861952" y="9438832"/>
              <a:ext cx="1690443" cy="7679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4" idx="2"/>
              <a:endCxn id="15" idx="0"/>
            </p:cNvCxnSpPr>
            <p:nvPr/>
          </p:nvCxnSpPr>
          <p:spPr>
            <a:xfrm>
              <a:off x="9828568" y="7748331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54884" y="7163556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418139" y="844264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4045" y="1689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5" y="6600188"/>
              <a:ext cx="1747961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00" y="5081752"/>
            <a:ext cx="9600000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8360</TotalTime>
  <Words>618</Words>
  <Application>Microsoft Office PowerPoint</Application>
  <PresentationFormat>Custom</PresentationFormat>
  <Paragraphs>261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253</cp:revision>
  <dcterms:created xsi:type="dcterms:W3CDTF">2016-08-29T18:20:42Z</dcterms:created>
  <dcterms:modified xsi:type="dcterms:W3CDTF">2016-09-19T03:37:23Z</dcterms:modified>
</cp:coreProperties>
</file>